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60" r:id="rId4"/>
    <p:sldId id="261" r:id="rId5"/>
    <p:sldId id="262" r:id="rId6"/>
    <p:sldId id="265" r:id="rId7"/>
    <p:sldId id="26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0" autoAdjust="0"/>
    <p:restoredTop sz="94411" autoAdjust="0"/>
  </p:normalViewPr>
  <p:slideViewPr>
    <p:cSldViewPr snapToGrid="0">
      <p:cViewPr varScale="1">
        <p:scale>
          <a:sx n="71" d="100"/>
          <a:sy n="71" d="100"/>
        </p:scale>
        <p:origin x="2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0834A-9823-4762-9B88-04528C65065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5D5FB-8BB9-42F0-A2F2-E527DCCF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7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C077-3ADF-4F4A-97CD-E4FF3531FA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3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D5FB-8BB9-42F0-A2F2-E527DCCFE9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D5FB-8BB9-42F0-A2F2-E527DCCFE9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0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D5FB-8BB9-42F0-A2F2-E527DCCFE9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D5FB-8BB9-42F0-A2F2-E527DCCFE9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2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B12-7CBD-4C6A-8BC9-FA179786FF98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7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3AA8-CC78-4A4A-B8E7-E5DC0ACA5F1E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B1A-88F7-4223-8896-D33C5A7C2555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0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RU_LOGOTYPE_CMY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190501"/>
            <a:ext cx="2933895" cy="728093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8343-B159-074D-B355-B61FD1A20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60A6-532E-4AE1-B974-2C9B61AAB80B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698-CD6F-4306-9975-589F02370873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3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500-C14B-4A93-83A6-41ABBDF03316}" type="datetime1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7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FF5D-0EA7-4DE8-B60E-EE5B19911208}" type="datetime1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1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F468-CDA1-438B-B73F-632369E09F01}" type="datetime1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7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F214-F0B7-45AE-891E-A29BE465FBF5}" type="datetime1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784A-0E17-4FF2-919D-82B467BF22E9}" type="datetime1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8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805-88F4-445C-BAA0-75876C7304D8}" type="datetime1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5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3BE8-B6A4-4EBB-9567-6C417E26C5FF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1DB3E-1B3C-4E38-923A-C70C305F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3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a.rutgers.edu/fixed-assets-projec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4953" y="1358154"/>
            <a:ext cx="7342094" cy="2528047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 Report - RU FA 140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Movable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Equipment  Report</a:t>
            </a:r>
            <a:r>
              <a:rPr lang="en-US" sz="3200" b="1" u="sng" dirty="0">
                <a:latin typeface="Arial" charset="0"/>
              </a:rPr>
              <a:t/>
            </a:r>
            <a:br>
              <a:rPr lang="en-US" sz="3200" b="1" u="sng" dirty="0">
                <a:latin typeface="Arial" charset="0"/>
              </a:rPr>
            </a:br>
            <a:r>
              <a:rPr lang="en-US" sz="800" b="1" dirty="0">
                <a:latin typeface="Arial" charset="0"/>
              </a:rPr>
              <a:t/>
            </a:r>
            <a:br>
              <a:rPr lang="en-US" sz="800" b="1" dirty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April </a:t>
            </a:r>
            <a:r>
              <a:rPr lang="en-US" sz="3200" dirty="0">
                <a:latin typeface="Arial" charset="0"/>
              </a:rPr>
              <a:t>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8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47" y="182106"/>
            <a:ext cx="9094694" cy="69574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n-lt"/>
              </a:rPr>
              <a:t>New Report - RU FA 140 Movable Equipment  Report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1499282"/>
            <a:ext cx="8458200" cy="355229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62765" y="6194611"/>
            <a:ext cx="488576" cy="555091"/>
          </a:xfrm>
        </p:spPr>
        <p:txBody>
          <a:bodyPr/>
          <a:lstStyle/>
          <a:p>
            <a:pPr>
              <a:defRPr/>
            </a:pPr>
            <a:fld id="{45488343-B159-074D-B355-B61FD1A20D53}" type="slidenum">
              <a:rPr lang="en-US" sz="2000" smtClean="0"/>
              <a:pPr>
                <a:defRPr/>
              </a:pPr>
              <a:t>2</a:t>
            </a:fld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6494" y="952158"/>
            <a:ext cx="105111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RU FA 140 will provide important information about a department’s assets such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‾"/>
            </a:pPr>
            <a:r>
              <a:rPr lang="en-US" sz="2200" dirty="0"/>
              <a:t>original </a:t>
            </a:r>
            <a:r>
              <a:rPr lang="en-US" sz="2200" dirty="0" smtClean="0"/>
              <a:t>in-service </a:t>
            </a:r>
            <a:r>
              <a:rPr lang="en-US" sz="2200" dirty="0"/>
              <a:t>date </a:t>
            </a:r>
          </a:p>
          <a:p>
            <a:pPr marL="800100" lvl="1" indent="-342900">
              <a:buFont typeface="Arial" panose="020B0604020202020204" pitchFamily="34" charset="0"/>
              <a:buChar char="‾"/>
            </a:pPr>
            <a:r>
              <a:rPr lang="en-US" sz="2200" dirty="0"/>
              <a:t>cost of the asset</a:t>
            </a:r>
          </a:p>
          <a:p>
            <a:pPr marL="800100" lvl="1" indent="-342900">
              <a:buFont typeface="Arial" panose="020B0604020202020204" pitchFamily="34" charset="0"/>
              <a:buChar char="‾"/>
            </a:pPr>
            <a:r>
              <a:rPr lang="en-US" sz="2200" dirty="0"/>
              <a:t>location of an asset</a:t>
            </a:r>
          </a:p>
          <a:p>
            <a:pPr marL="800100" lvl="1" indent="-342900">
              <a:buFont typeface="Arial" panose="020B0604020202020204" pitchFamily="34" charset="0"/>
              <a:buChar char="‾"/>
            </a:pPr>
            <a:r>
              <a:rPr lang="en-US" sz="2200" dirty="0"/>
              <a:t>useful life in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Departments can run their own reports.  This was not available in the past.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Up-to-date </a:t>
            </a:r>
            <a:r>
              <a:rPr lang="en-US" sz="2200" dirty="0"/>
              <a:t>list of movable equipment per department.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Budget Preparation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This report </a:t>
            </a:r>
            <a:r>
              <a:rPr lang="en-US" sz="2200" dirty="0" smtClean="0"/>
              <a:t>could help </a:t>
            </a:r>
            <a:r>
              <a:rPr lang="en-US" sz="2200" dirty="0"/>
              <a:t>determine when an asset might need to be replaced.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Departments </a:t>
            </a:r>
            <a:r>
              <a:rPr lang="en-US" sz="2200" dirty="0"/>
              <a:t>are the sole custodian of the movable equipment, this report </a:t>
            </a:r>
            <a:r>
              <a:rPr lang="en-US" sz="2200" dirty="0" smtClean="0"/>
              <a:t>could </a:t>
            </a:r>
            <a:r>
              <a:rPr lang="en-US" sz="2200" dirty="0"/>
              <a:t>help departments safeguard University Assets. </a:t>
            </a:r>
          </a:p>
          <a:p>
            <a:r>
              <a:rPr lang="en-US" sz="22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62388" y="5973"/>
            <a:ext cx="2719821" cy="50116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+mj-lt"/>
                <a:ea typeface="ヒラギノ角ゴ Pro W3" charset="0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1770" kern="0" dirty="0">
                <a:solidFill>
                  <a:schemeClr val="tx1"/>
                </a:solidFill>
                <a:latin typeface="+mn-lt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79021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6239282" y="165847"/>
            <a:ext cx="5680416" cy="291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algn="r"/>
            <a:r>
              <a:rPr lang="en-US" sz="1770" spc="-9" dirty="0" smtClean="0">
                <a:cs typeface="Calibri"/>
              </a:rPr>
              <a:t>Navigation</a:t>
            </a:r>
            <a:endParaRPr sz="1770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1649" y="378995"/>
            <a:ext cx="9833973" cy="1076151"/>
          </a:xfrm>
          <a:prstGeom prst="rect">
            <a:avLst/>
          </a:prstGeom>
        </p:spPr>
        <p:txBody>
          <a:bodyPr vert="horz" lIns="80682" tIns="40341" rIns="80682" bIns="4034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6867"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-&gt; Reports and Analytics</a:t>
            </a:r>
            <a:b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click clear filters to browse folders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2563" y="1733456"/>
            <a:ext cx="11233004" cy="4589840"/>
            <a:chOff x="272563" y="1733456"/>
            <a:chExt cx="11233004" cy="45898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563" y="1733456"/>
              <a:ext cx="7029825" cy="45898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2362" y="2258683"/>
              <a:ext cx="3943205" cy="2403387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7153835" y="4616824"/>
              <a:ext cx="865094" cy="104887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z="2000" smtClean="0"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7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9471212" y="174812"/>
            <a:ext cx="2533650" cy="2465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algn="r"/>
            <a:r>
              <a:rPr lang="en-US" sz="1765" spc="-9" dirty="0" smtClean="0">
                <a:cs typeface="Calibri"/>
              </a:rPr>
              <a:t>Navigation</a:t>
            </a:r>
            <a:endParaRPr lang="en-US" sz="1765" dirty="0">
              <a:solidFill>
                <a:prstClr val="black"/>
              </a:solidFill>
              <a:cs typeface="Calibri"/>
            </a:endParaRPr>
          </a:p>
          <a:p>
            <a:pPr marL="11206" algn="r"/>
            <a:endParaRPr lang="en-US" sz="1765" dirty="0">
              <a:cs typeface="Calibri"/>
            </a:endParaRPr>
          </a:p>
          <a:p>
            <a:pPr marL="11206" algn="r"/>
            <a:endParaRPr sz="1765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1930" y="703827"/>
            <a:ext cx="9676435" cy="1416325"/>
          </a:xfrm>
          <a:prstGeom prst="rect">
            <a:avLst/>
          </a:prstGeom>
        </p:spPr>
        <p:txBody>
          <a:bodyPr vert="horz" lIns="80682" tIns="40341" rIns="80682" bIns="4034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6867">
              <a:defRPr/>
            </a:pPr>
            <a:endParaRPr lang="en-US" sz="2471" dirty="0">
              <a:solidFill>
                <a:sysClr val="windowText" lastClr="000000"/>
              </a:solidFill>
              <a:latin typeface="Calibri Light" panose="020F0302020204030204"/>
            </a:endParaRPr>
          </a:p>
          <a:p>
            <a:pPr defTabSz="806867">
              <a:defRPr/>
            </a:pPr>
            <a:endParaRPr lang="en-US" sz="2471" dirty="0" smtClean="0">
              <a:solidFill>
                <a:sysClr val="windowText" lastClr="000000"/>
              </a:solidFill>
              <a:latin typeface="+mn-lt"/>
            </a:endParaRPr>
          </a:p>
          <a:p>
            <a:pPr defTabSz="806867">
              <a:defRPr/>
            </a:pPr>
            <a:r>
              <a:rPr lang="en-US" sz="2400" dirty="0" smtClean="0">
                <a:latin typeface="+mn-lt"/>
              </a:rPr>
              <a:t>Browse to Shared </a:t>
            </a:r>
            <a:r>
              <a:rPr lang="en-US" sz="2400" dirty="0">
                <a:latin typeface="+mn-lt"/>
              </a:rPr>
              <a:t>Folders -&gt; Custom -&gt; RU Custom -&gt; Reports -&gt;FA Reports-&gt;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RU FA 140 </a:t>
            </a:r>
            <a:r>
              <a:rPr lang="en-US" sz="2400" dirty="0" smtClean="0">
                <a:latin typeface="+mn-lt"/>
              </a:rPr>
              <a:t>Movable </a:t>
            </a:r>
            <a:r>
              <a:rPr lang="en-US" sz="2400" dirty="0">
                <a:latin typeface="+mn-lt"/>
              </a:rPr>
              <a:t>Equipment </a:t>
            </a:r>
            <a:r>
              <a:rPr lang="en-US" sz="2400" dirty="0" smtClean="0">
                <a:latin typeface="+mn-lt"/>
              </a:rPr>
              <a:t>Report</a:t>
            </a:r>
          </a:p>
          <a:p>
            <a:pPr defTabSz="806867">
              <a:defRPr/>
            </a:pPr>
            <a:endParaRPr lang="en-US" sz="2400" dirty="0" smtClean="0">
              <a:latin typeface="+mn-lt"/>
            </a:endParaRPr>
          </a:p>
          <a:p>
            <a:pPr defTabSz="806867"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+mn-lt"/>
              </a:rPr>
              <a:t>(</a:t>
            </a:r>
            <a:r>
              <a:rPr lang="en-US" sz="2400" b="1" dirty="0">
                <a:solidFill>
                  <a:sysClr val="windowText" lastClr="000000"/>
                </a:solidFill>
                <a:latin typeface="+mn-lt"/>
              </a:rPr>
              <a:t>Note</a:t>
            </a: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: You can make this a favorite by clicking the star icon)</a:t>
            </a:r>
          </a:p>
          <a:p>
            <a:pPr defTabSz="806867">
              <a:defRPr/>
            </a:pPr>
            <a:endParaRPr lang="en-US" sz="2400" dirty="0"/>
          </a:p>
          <a:p>
            <a:pPr defTabSz="806867">
              <a:defRPr/>
            </a:pPr>
            <a:endParaRPr lang="en-US" sz="247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29" y="2402638"/>
            <a:ext cx="8471800" cy="3720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z="2000" smtClean="0"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29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5722729" y="277752"/>
            <a:ext cx="6116286" cy="291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algn="r"/>
            <a:r>
              <a:rPr lang="en-US" sz="1765" b="1" spc="-9" dirty="0">
                <a:cs typeface="Calibri"/>
              </a:rPr>
              <a:t> </a:t>
            </a:r>
            <a:r>
              <a:rPr lang="en-US" sz="1765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Repor</a:t>
            </a:r>
            <a:r>
              <a:rPr lang="en-US" sz="1765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endParaRPr lang="en-US" sz="2118" dirty="0">
              <a:solidFill>
                <a:prstClr val="black"/>
              </a:solidFill>
              <a:cs typeface="Calibri"/>
            </a:endParaRPr>
          </a:p>
          <a:p>
            <a:pPr marL="11206" algn="r"/>
            <a:endParaRPr lang="en-US" sz="1765" dirty="0">
              <a:cs typeface="Calibri"/>
            </a:endParaRPr>
          </a:p>
          <a:p>
            <a:pPr marL="11206" algn="r"/>
            <a:endParaRPr sz="1765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0985" y="524282"/>
            <a:ext cx="9779412" cy="1169614"/>
          </a:xfrm>
          <a:prstGeom prst="rect">
            <a:avLst/>
          </a:prstGeom>
        </p:spPr>
        <p:txBody>
          <a:bodyPr vert="horz" lIns="80682" tIns="40341" rIns="80682" bIns="4034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686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 open the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be presented with parameters which can be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selected.  After making your parameter selections, click the Apply button.</a:t>
            </a:r>
            <a:endParaRPr lang="en-US" sz="2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B3E-1B3C-4E38-923A-C70C305F78F3}" type="slidenum">
              <a:rPr lang="en-US" sz="2000" smtClean="0"/>
              <a:t>5</a:t>
            </a:fld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37" y="1758799"/>
            <a:ext cx="9967119" cy="25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4799" y="75330"/>
            <a:ext cx="9278471" cy="597023"/>
          </a:xfrm>
          <a:prstGeom prst="rect">
            <a:avLst/>
          </a:prstGeom>
        </p:spPr>
        <p:txBody>
          <a:bodyPr vert="horz" lIns="80682" tIns="40341" rIns="80682" bIns="4034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6867"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endParaRPr lang="en-US" sz="2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529" y="703653"/>
            <a:ext cx="10600766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6867">
              <a:spcBef>
                <a:spcPts val="882"/>
              </a:spcBef>
              <a:defRPr/>
            </a:pPr>
            <a:r>
              <a:rPr lang="en-US" sz="2400" b="1" u="sng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Unit; </a:t>
            </a:r>
            <a:r>
              <a:rPr lang="en-US" sz="2400" b="1" u="sng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Division;Organization</a:t>
            </a:r>
            <a:r>
              <a:rPr lang="en-US" sz="2400" b="1" u="sng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(UDO)</a:t>
            </a:r>
            <a:r>
              <a:rPr lang="en-US" sz="2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806867">
              <a:spcBef>
                <a:spcPts val="882"/>
              </a:spcBef>
              <a:defRPr/>
            </a:pPr>
            <a:endParaRPr lang="en-US" sz="2400" b="1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806867">
              <a:spcBef>
                <a:spcPts val="882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“All” 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“combination 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UDO” in this parameter. 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note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report will not show the actual UDO used when purchasing the moveable equipment but rather a grouping of major departments (UDOs) for Property Management’s audit purposes. The complete listing of UDOs will not be available for running this report, just the audit groupings.</a:t>
            </a:r>
          </a:p>
          <a:p>
            <a:pPr defTabSz="806867">
              <a:spcBef>
                <a:spcPts val="882"/>
              </a:spcBef>
              <a:defRPr/>
            </a:pPr>
            <a:endParaRPr lang="en-US" sz="24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806867">
              <a:spcBef>
                <a:spcPts val="882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complete listing of Property Management’s major department groupings can be found on University Accounting’s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website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defTabSz="806867">
              <a:spcBef>
                <a:spcPts val="882"/>
              </a:spcBef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5722729" y="277752"/>
            <a:ext cx="6116286" cy="291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algn="r"/>
            <a:r>
              <a:rPr lang="en-US" sz="1765" b="1" spc="-9" dirty="0">
                <a:cs typeface="Calibri"/>
              </a:rPr>
              <a:t> </a:t>
            </a:r>
            <a:r>
              <a:rPr lang="en-US" sz="1765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Report</a:t>
            </a:r>
            <a:endParaRPr lang="en-US" sz="2118" dirty="0">
              <a:solidFill>
                <a:prstClr val="black"/>
              </a:solidFill>
              <a:cs typeface="Calibri"/>
            </a:endParaRPr>
          </a:p>
          <a:p>
            <a:pPr marL="11206" algn="r"/>
            <a:endParaRPr lang="en-US" sz="1765" dirty="0">
              <a:cs typeface="Calibri"/>
            </a:endParaRPr>
          </a:p>
          <a:p>
            <a:pPr marL="11206" algn="r"/>
            <a:endParaRPr sz="1765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82518" y="6356350"/>
            <a:ext cx="1497106" cy="365125"/>
          </a:xfrm>
        </p:spPr>
        <p:txBody>
          <a:bodyPr/>
          <a:lstStyle/>
          <a:p>
            <a:fld id="{8BC1DB3E-1B3C-4E38-923A-C70C305F78F3}" type="slidenum">
              <a:rPr lang="en-US" sz="2000" smtClean="0"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71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4799" y="75330"/>
            <a:ext cx="9278471" cy="597023"/>
          </a:xfrm>
          <a:prstGeom prst="rect">
            <a:avLst/>
          </a:prstGeom>
        </p:spPr>
        <p:txBody>
          <a:bodyPr vert="horz" lIns="80682" tIns="40341" rIns="80682" bIns="4034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6867"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endParaRPr lang="en-US" sz="2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835" y="255340"/>
            <a:ext cx="1060076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6867">
              <a:spcBef>
                <a:spcPts val="882"/>
              </a:spcBef>
              <a:defRPr/>
            </a:pPr>
            <a:endParaRPr lang="en-US" sz="24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6867">
              <a:spcBef>
                <a:spcPts val="882"/>
              </a:spcBef>
              <a:defRPr/>
            </a:pPr>
            <a:r>
              <a:rPr lang="en-US" sz="2400" b="1" u="sng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Number</a:t>
            </a:r>
          </a:p>
          <a:p>
            <a:pPr marL="342900" indent="-342900" defTabSz="806867">
              <a:spcBef>
                <a:spcPts val="882"/>
              </a:spcBef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806867">
              <a:spcBef>
                <a:spcPts val="882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Rutgers 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uilding Number represents number assigned to each building. </a:t>
            </a:r>
          </a:p>
          <a:p>
            <a:pPr marL="342900" indent="-342900" defTabSz="806867">
              <a:spcBef>
                <a:spcPts val="882"/>
              </a:spcBef>
              <a:buFont typeface="Arial" panose="020B0604020202020204" pitchFamily="34" charset="0"/>
              <a:buChar char="•"/>
              <a:defRPr/>
            </a:pPr>
            <a:endParaRPr lang="en-US" sz="2400" b="1" u="sng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u="sng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 Group</a:t>
            </a:r>
          </a:p>
          <a:p>
            <a:endParaRPr lang="en-US" sz="2400" b="1" u="sng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audit group represent a logical hierarchy used for grouping multiple related UDO's for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audit purpose. </a:t>
            </a:r>
            <a:endParaRPr lang="en-US" sz="2400" b="1" u="sng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6867">
              <a:spcBef>
                <a:spcPts val="882"/>
              </a:spcBef>
              <a:defRPr/>
            </a:pPr>
            <a:endParaRPr lang="en-US" sz="2400" b="1" u="sng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6867">
              <a:spcBef>
                <a:spcPts val="882"/>
              </a:spcBef>
              <a:defRPr/>
            </a:pPr>
            <a:endParaRPr lang="en-US" sz="2400" dirty="0"/>
          </a:p>
        </p:txBody>
      </p:sp>
      <p:sp>
        <p:nvSpPr>
          <p:cNvPr id="7" name="object 2"/>
          <p:cNvSpPr txBox="1"/>
          <p:nvPr/>
        </p:nvSpPr>
        <p:spPr>
          <a:xfrm>
            <a:off x="5722729" y="277752"/>
            <a:ext cx="6116286" cy="291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algn="r"/>
            <a:r>
              <a:rPr lang="en-US" sz="1765" b="1" spc="-9" dirty="0">
                <a:cs typeface="Calibri"/>
              </a:rPr>
              <a:t> </a:t>
            </a:r>
            <a:r>
              <a:rPr lang="en-US" sz="1765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Report</a:t>
            </a:r>
            <a:endParaRPr lang="en-US" sz="2118" dirty="0">
              <a:solidFill>
                <a:prstClr val="black"/>
              </a:solidFill>
              <a:cs typeface="Calibri"/>
            </a:endParaRPr>
          </a:p>
          <a:p>
            <a:pPr marL="11206" algn="r"/>
            <a:endParaRPr lang="en-US" sz="1765" dirty="0">
              <a:cs typeface="Calibri"/>
            </a:endParaRPr>
          </a:p>
          <a:p>
            <a:pPr marL="11206" algn="r"/>
            <a:endParaRPr sz="1765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82518" y="6356350"/>
            <a:ext cx="1497106" cy="365125"/>
          </a:xfrm>
        </p:spPr>
        <p:txBody>
          <a:bodyPr/>
          <a:lstStyle/>
          <a:p>
            <a:fld id="{8BC1DB3E-1B3C-4E38-923A-C70C305F78F3}" type="slidenum">
              <a:rPr lang="en-US" sz="2000" smtClean="0"/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76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888" y="290460"/>
            <a:ext cx="8229600" cy="695743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New Report - RU FA 140 </a:t>
            </a:r>
            <a:r>
              <a:rPr lang="en-US" sz="2400" dirty="0" smtClean="0">
                <a:latin typeface="+mn-lt"/>
              </a:rPr>
              <a:t>Moveable Equipment Report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1499282"/>
            <a:ext cx="8458200" cy="355229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10365" y="6360832"/>
            <a:ext cx="2743200" cy="365125"/>
          </a:xfrm>
        </p:spPr>
        <p:txBody>
          <a:bodyPr/>
          <a:lstStyle/>
          <a:p>
            <a:pPr>
              <a:defRPr/>
            </a:pPr>
            <a:fld id="{45488343-B159-074D-B355-B61FD1A20D53}" type="slidenum">
              <a:rPr lang="en-US" sz="2000" smtClean="0"/>
              <a:pPr>
                <a:defRPr/>
              </a:pPr>
              <a:t>8</a:t>
            </a:fld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312573" y="14343"/>
            <a:ext cx="2719821" cy="50116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+mj-lt"/>
                <a:ea typeface="ヒラギノ角ゴ Pro W3" charset="0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5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1770" kern="0" dirty="0">
                <a:solidFill>
                  <a:schemeClr val="tx1"/>
                </a:solidFill>
                <a:latin typeface="+mn-lt"/>
              </a:rPr>
              <a:t>Report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4" y="791622"/>
            <a:ext cx="9892553" cy="55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84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344</Words>
  <Application>Microsoft Office PowerPoint</Application>
  <PresentationFormat>Widescreen</PresentationFormat>
  <Paragraphs>61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Geneva</vt:lpstr>
      <vt:lpstr>Times New Roman</vt:lpstr>
      <vt:lpstr>ヒラギノ角ゴ Pro W3</vt:lpstr>
      <vt:lpstr>Office Theme</vt:lpstr>
      <vt:lpstr>New Report - RU FA 140 Movable Equipment  Report  April 2020</vt:lpstr>
      <vt:lpstr>New Report - RU FA 140 Movable Equipment 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Report - RU FA 140 Moveable Equipment Report</vt:lpstr>
    </vt:vector>
  </TitlesOfParts>
  <Company>Rutgers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Report - RU FA 140 Department Movable Equipment  Report</dc:title>
  <dc:creator>Ann Griffin</dc:creator>
  <cp:lastModifiedBy>Ann Griffin</cp:lastModifiedBy>
  <cp:revision>31</cp:revision>
  <dcterms:created xsi:type="dcterms:W3CDTF">2020-03-18T13:01:29Z</dcterms:created>
  <dcterms:modified xsi:type="dcterms:W3CDTF">2020-04-13T18:38:51Z</dcterms:modified>
</cp:coreProperties>
</file>